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08" r:id="rId3"/>
    <p:sldMasterId id="2147483720" r:id="rId4"/>
    <p:sldMasterId id="2147483732" r:id="rId5"/>
    <p:sldMasterId id="2147483756" r:id="rId6"/>
  </p:sldMasterIdLst>
  <p:notesMasterIdLst>
    <p:notesMasterId r:id="rId22"/>
  </p:notesMasterIdLst>
  <p:sldIdLst>
    <p:sldId id="257" r:id="rId7"/>
    <p:sldId id="260" r:id="rId8"/>
    <p:sldId id="287" r:id="rId9"/>
    <p:sldId id="261" r:id="rId10"/>
    <p:sldId id="294" r:id="rId11"/>
    <p:sldId id="289" r:id="rId12"/>
    <p:sldId id="258" r:id="rId13"/>
    <p:sldId id="297" r:id="rId14"/>
    <p:sldId id="296" r:id="rId15"/>
    <p:sldId id="264" r:id="rId16"/>
    <p:sldId id="262" r:id="rId17"/>
    <p:sldId id="300" r:id="rId18"/>
    <p:sldId id="298" r:id="rId19"/>
    <p:sldId id="274" r:id="rId20"/>
    <p:sldId id="259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82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7AC949-F131-4921-8CF4-B93A246D6EF1}">
      <dgm:prSet phldrT="[텍스트]" custT="1"/>
      <dgm:spPr/>
      <dgm:t>
        <a:bodyPr/>
        <a:lstStyle/>
        <a:p>
          <a:pPr latinLnBrk="1"/>
          <a:r>
            <a:rPr lang="ko-KR" altLang="en-US" sz="1800" b="1" spc="0" dirty="0"/>
            <a:t>게시판</a:t>
          </a:r>
        </a:p>
      </dgm:t>
    </dgm:pt>
    <dgm:pt modelId="{3A366351-8D55-4438-A562-CD28407D0B25}" type="par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5DA30983-1117-4830-B60F-806549CE0B8D}" type="sib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0F832752-6AC3-40D9-BC0E-B2B205FF2058}">
      <dgm:prSet custT="1"/>
      <dgm:spPr/>
      <dgm:t>
        <a:bodyPr/>
        <a:lstStyle/>
        <a:p>
          <a:pPr latinLnBrk="1"/>
          <a:r>
            <a:rPr lang="ko-KR" altLang="en-US" sz="1800" b="1" spc="0" dirty="0" err="1"/>
            <a:t>댓글</a:t>
          </a:r>
          <a:endParaRPr lang="ko-KR" altLang="en-US" sz="1800" b="1" spc="0" dirty="0"/>
        </a:p>
      </dgm:t>
    </dgm:pt>
    <dgm:pt modelId="{F0A265D8-88B4-45DD-9C1D-24367D23F19C}" type="parTrans" cxnId="{EC688180-BECC-4E6A-B68E-FC8670E6CE8B}">
      <dgm:prSet/>
      <dgm:spPr/>
      <dgm:t>
        <a:bodyPr/>
        <a:lstStyle/>
        <a:p>
          <a:pPr latinLnBrk="1"/>
          <a:endParaRPr lang="ko-KR" altLang="en-US"/>
        </a:p>
      </dgm:t>
    </dgm:pt>
    <dgm:pt modelId="{D111DA8D-330E-4EC9-A386-F35D7B58C7A3}" type="sibTrans" cxnId="{EC688180-BECC-4E6A-B68E-FC8670E6CE8B}">
      <dgm:prSet/>
      <dgm:spPr/>
      <dgm:t>
        <a:bodyPr/>
        <a:lstStyle/>
        <a:p>
          <a:pPr latinLnBrk="1"/>
          <a:endParaRPr lang="ko-KR" altLang="en-US"/>
        </a:p>
      </dgm:t>
    </dgm:pt>
    <dgm:pt modelId="{D9CCD4CE-91E4-4FA1-B0D1-959FD7B2F9A8}">
      <dgm:prSet custT="1"/>
      <dgm:spPr/>
      <dgm:t>
        <a:bodyPr/>
        <a:lstStyle/>
        <a:p>
          <a:pPr latinLnBrk="1"/>
          <a:r>
            <a:rPr lang="ko-KR" altLang="en-US" sz="1800" b="1" spc="0" dirty="0"/>
            <a:t>로그인</a:t>
          </a:r>
        </a:p>
      </dgm:t>
    </dgm:pt>
    <dgm:pt modelId="{BB507E42-873A-462C-ADCE-E74D739F8AF4}" type="par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866902A4-7B72-4721-B36D-35C6BA0159EF}" type="sib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47BBF670-AF21-4D87-A81D-C69370AF9D27}">
      <dgm:prSet phldrT="[텍스트]"/>
      <dgm:spPr/>
      <dgm:t>
        <a:bodyPr/>
        <a:lstStyle/>
        <a:p>
          <a:pPr latinLnBrk="1"/>
          <a:r>
            <a:rPr lang="ko-KR" altLang="en-US" b="1" spc="0" dirty="0"/>
            <a:t>게시글 작성</a:t>
          </a:r>
        </a:p>
      </dgm:t>
    </dgm:pt>
    <dgm:pt modelId="{945EACD4-91FB-47DB-B6B9-BCD9965C75DD}" type="par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38844BB0-F22E-4967-92E6-A459236E3659}" type="sib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ECD6E1E3-A8BF-4F39-B4F2-45CE940F2FF6}">
      <dgm:prSet/>
      <dgm:spPr/>
      <dgm:t>
        <a:bodyPr/>
        <a:lstStyle/>
        <a:p>
          <a:pPr latinLnBrk="1"/>
          <a:r>
            <a:rPr lang="ko-KR" altLang="en-US" b="1" spc="0" dirty="0" err="1"/>
            <a:t>댓글</a:t>
          </a:r>
          <a:r>
            <a:rPr lang="ko-KR" altLang="en-US" b="1" spc="0" dirty="0"/>
            <a:t> 불러오기</a:t>
          </a:r>
        </a:p>
      </dgm:t>
    </dgm:pt>
    <dgm:pt modelId="{B8C071E4-8C04-4536-8DB6-472C08CD4055}" type="parTrans" cxnId="{B9A510A9-59BE-40A2-A097-3481E533E482}">
      <dgm:prSet/>
      <dgm:spPr/>
      <dgm:t>
        <a:bodyPr/>
        <a:lstStyle/>
        <a:p>
          <a:pPr latinLnBrk="1"/>
          <a:endParaRPr lang="ko-KR" altLang="en-US"/>
        </a:p>
      </dgm:t>
    </dgm:pt>
    <dgm:pt modelId="{6B41984A-C3AD-4CF0-8C78-8DFB1C202AA8}" type="sibTrans" cxnId="{B9A510A9-59BE-40A2-A097-3481E533E482}">
      <dgm:prSet/>
      <dgm:spPr/>
      <dgm:t>
        <a:bodyPr/>
        <a:lstStyle/>
        <a:p>
          <a:pPr latinLnBrk="1"/>
          <a:endParaRPr lang="ko-KR" altLang="en-US"/>
        </a:p>
      </dgm:t>
    </dgm:pt>
    <dgm:pt modelId="{A7BC5408-9DD3-4E86-884F-955FFAE4835F}">
      <dgm:prSet phldrT="[텍스트]"/>
      <dgm:spPr/>
      <dgm:t>
        <a:bodyPr/>
        <a:lstStyle/>
        <a:p>
          <a:pPr latinLnBrk="1"/>
          <a:r>
            <a:rPr lang="ko-KR" altLang="en-US" b="1" spc="0" dirty="0"/>
            <a:t>게시글 목록 불러오기</a:t>
          </a:r>
        </a:p>
      </dgm:t>
    </dgm:pt>
    <dgm:pt modelId="{082672E4-8ACF-490F-85F7-9A2C2DDFB2ED}" type="parTrans" cxnId="{5E38946B-0B68-4022-9609-E662C7ABB434}">
      <dgm:prSet/>
      <dgm:spPr/>
      <dgm:t>
        <a:bodyPr/>
        <a:lstStyle/>
        <a:p>
          <a:pPr latinLnBrk="1"/>
          <a:endParaRPr lang="ko-KR" altLang="en-US"/>
        </a:p>
      </dgm:t>
    </dgm:pt>
    <dgm:pt modelId="{2F6D8981-0EA5-4DA2-A68B-3C03A7D1AAE6}" type="sibTrans" cxnId="{5E38946B-0B68-4022-9609-E662C7ABB434}">
      <dgm:prSet/>
      <dgm:spPr/>
      <dgm:t>
        <a:bodyPr/>
        <a:lstStyle/>
        <a:p>
          <a:pPr latinLnBrk="1"/>
          <a:endParaRPr lang="ko-KR" altLang="en-US"/>
        </a:p>
      </dgm:t>
    </dgm:pt>
    <dgm:pt modelId="{9F6DFEE3-D181-446B-8E15-ECA983BB33B6}">
      <dgm:prSet/>
      <dgm:spPr/>
      <dgm:t>
        <a:bodyPr/>
        <a:lstStyle/>
        <a:p>
          <a:pPr latinLnBrk="1"/>
          <a:r>
            <a:rPr lang="ko-KR" altLang="en-US" b="1" dirty="0"/>
            <a:t>회원가입</a:t>
          </a:r>
        </a:p>
      </dgm:t>
    </dgm:pt>
    <dgm:pt modelId="{94F0BFC1-170B-4779-AFE6-2DB7AF64ADEE}" type="sibTrans" cxnId="{D61DDD20-3A30-489E-B8F6-EE63EB61C471}">
      <dgm:prSet/>
      <dgm:spPr/>
      <dgm:t>
        <a:bodyPr/>
        <a:lstStyle/>
        <a:p>
          <a:pPr latinLnBrk="1"/>
          <a:endParaRPr lang="ko-KR" altLang="en-US"/>
        </a:p>
      </dgm:t>
    </dgm:pt>
    <dgm:pt modelId="{1C63B57B-7B0A-41AE-B6D7-980E46DA9745}" type="parTrans" cxnId="{D61DDD20-3A30-489E-B8F6-EE63EB61C471}">
      <dgm:prSet/>
      <dgm:spPr/>
      <dgm:t>
        <a:bodyPr/>
        <a:lstStyle/>
        <a:p>
          <a:pPr latinLnBrk="1"/>
          <a:endParaRPr lang="ko-KR" altLang="en-US"/>
        </a:p>
      </dgm:t>
    </dgm:pt>
    <dgm:pt modelId="{F5CCF786-460E-4857-85C5-86C62B45F0E1}">
      <dgm:prSet/>
      <dgm:spPr/>
      <dgm:t>
        <a:bodyPr/>
        <a:lstStyle/>
        <a:p>
          <a:pPr latinLnBrk="1"/>
          <a:r>
            <a:rPr lang="ko-KR" altLang="en-US" b="1" spc="0" dirty="0"/>
            <a:t>로그인 및 로그아웃</a:t>
          </a:r>
        </a:p>
      </dgm:t>
    </dgm:pt>
    <dgm:pt modelId="{EA33B042-0A98-4C04-A433-86754BDE3ED4}" type="sib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4AB57CD6-5E18-42BE-A82B-D42096C574A2}" type="par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335A14AA-3170-4391-88BB-8B86BD2CCF1F}">
      <dgm:prSet/>
      <dgm:spPr/>
      <dgm:t>
        <a:bodyPr/>
        <a:lstStyle/>
        <a:p>
          <a:pPr latinLnBrk="1"/>
          <a:r>
            <a:rPr lang="ko-KR" altLang="en-US" b="1" spc="0" dirty="0" err="1"/>
            <a:t>댓글</a:t>
          </a:r>
          <a:r>
            <a:rPr lang="ko-KR" altLang="en-US" b="1" spc="0" dirty="0"/>
            <a:t> 작성</a:t>
          </a:r>
        </a:p>
      </dgm:t>
    </dgm:pt>
    <dgm:pt modelId="{2AACC717-ECF0-451B-97FA-5921AD5862B0}" type="parTrans" cxnId="{40C29A46-F757-404E-A96D-6D8E842B28F4}">
      <dgm:prSet/>
      <dgm:spPr/>
      <dgm:t>
        <a:bodyPr/>
        <a:lstStyle/>
        <a:p>
          <a:pPr latinLnBrk="1"/>
          <a:endParaRPr lang="ko-KR" altLang="en-US"/>
        </a:p>
      </dgm:t>
    </dgm:pt>
    <dgm:pt modelId="{9CADCBF5-C949-48DF-888F-C29CCCD35EBF}" type="sibTrans" cxnId="{40C29A46-F757-404E-A96D-6D8E842B28F4}">
      <dgm:prSet/>
      <dgm:spPr/>
      <dgm:t>
        <a:bodyPr/>
        <a:lstStyle/>
        <a:p>
          <a:pPr latinLnBrk="1"/>
          <a:endParaRPr lang="ko-KR" altLang="en-US"/>
        </a:p>
      </dgm:t>
    </dgm:pt>
    <dgm:pt modelId="{0F58A6F1-2A75-46E4-B454-B341342FA5FB}">
      <dgm:prSet custT="1"/>
      <dgm:spPr/>
      <dgm:t>
        <a:bodyPr/>
        <a:lstStyle/>
        <a:p>
          <a:pPr latinLnBrk="1"/>
          <a:r>
            <a:rPr lang="ko-KR" altLang="en-US" sz="1800" b="1" spc="0" dirty="0"/>
            <a:t>시간표</a:t>
          </a:r>
        </a:p>
      </dgm:t>
    </dgm:pt>
    <dgm:pt modelId="{D43A2D07-A1BB-4B51-A54B-CE658EEA6C1F}" type="sib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2473174B-2A4B-4F62-B990-E19FC4CD6233}" type="par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9D640C39-F218-497F-955C-E4E1DB65799C}">
      <dgm:prSet/>
      <dgm:spPr/>
      <dgm:t>
        <a:bodyPr/>
        <a:lstStyle/>
        <a:p>
          <a:pPr latinLnBrk="1"/>
          <a:r>
            <a:rPr lang="ko-KR" altLang="en-US" b="1" spc="0" dirty="0"/>
            <a:t>일정 불러오기</a:t>
          </a:r>
        </a:p>
      </dgm:t>
    </dgm:pt>
    <dgm:pt modelId="{6B734ABC-3CD3-4D24-9D6F-654D2BE91AAF}" type="sib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DA435B06-2588-4BFC-BA56-3F11F51D2214}" type="par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F8F9F93F-66F5-40E7-A5A3-6FE4BBACAB31}">
      <dgm:prSet/>
      <dgm:spPr/>
      <dgm:t>
        <a:bodyPr/>
        <a:lstStyle/>
        <a:p>
          <a:pPr latinLnBrk="1"/>
          <a:r>
            <a:rPr lang="ko-KR" altLang="en-US" b="1" spc="0" dirty="0"/>
            <a:t>일정 추가</a:t>
          </a:r>
        </a:p>
      </dgm:t>
    </dgm:pt>
    <dgm:pt modelId="{A1EADA65-D6AB-4756-B192-DCDD6EF274C8}" type="parTrans" cxnId="{84F499C9-0E90-4359-8EAB-33C4BFDA19AD}">
      <dgm:prSet/>
      <dgm:spPr/>
      <dgm:t>
        <a:bodyPr/>
        <a:lstStyle/>
        <a:p>
          <a:pPr latinLnBrk="1"/>
          <a:endParaRPr lang="ko-KR" altLang="en-US"/>
        </a:p>
      </dgm:t>
    </dgm:pt>
    <dgm:pt modelId="{834C0DBE-0BAD-45AF-962B-F3D0942984F6}" type="sibTrans" cxnId="{84F499C9-0E90-4359-8EAB-33C4BFDA19AD}">
      <dgm:prSet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</dgm:pt>
    <dgm:pt modelId="{F794D62A-2C33-4A66-A79A-364AF375C5C5}" type="pres">
      <dgm:prSet presAssocID="{877AC949-F131-4921-8CF4-B93A246D6EF1}" presName="linNode" presStyleCnt="0"/>
      <dgm:spPr/>
    </dgm:pt>
    <dgm:pt modelId="{D59B156A-B76E-465B-AC78-6FFB87E3D610}" type="pres">
      <dgm:prSet presAssocID="{877AC949-F131-4921-8CF4-B93A246D6EF1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889090AD-663B-4ED0-A45A-A9C709CE8D63}" type="pres">
      <dgm:prSet presAssocID="{877AC949-F131-4921-8CF4-B93A246D6EF1}" presName="descendantText" presStyleLbl="alignAccFollowNode1" presStyleIdx="0" presStyleCnt="4">
        <dgm:presLayoutVars>
          <dgm:bulletEnabled val="1"/>
        </dgm:presLayoutVars>
      </dgm:prSet>
      <dgm:spPr/>
    </dgm:pt>
    <dgm:pt modelId="{48BBE096-6973-4AF5-AFD0-5DD9EE14E241}" type="pres">
      <dgm:prSet presAssocID="{5DA30983-1117-4830-B60F-806549CE0B8D}" presName="sp" presStyleCnt="0"/>
      <dgm:spPr/>
    </dgm:pt>
    <dgm:pt modelId="{B6B67390-CF29-4D7A-B7AB-D49EE2CE4BB8}" type="pres">
      <dgm:prSet presAssocID="{0F832752-6AC3-40D9-BC0E-B2B205FF2058}" presName="linNode" presStyleCnt="0"/>
      <dgm:spPr/>
    </dgm:pt>
    <dgm:pt modelId="{52CE7F3C-B24D-43C6-A33A-C1F200B79BDA}" type="pres">
      <dgm:prSet presAssocID="{0F832752-6AC3-40D9-BC0E-B2B205FF2058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F84BF070-0916-463F-A778-9C5D3B8EA536}" type="pres">
      <dgm:prSet presAssocID="{0F832752-6AC3-40D9-BC0E-B2B205FF2058}" presName="descendantText" presStyleLbl="alignAccFollowNode1" presStyleIdx="1" presStyleCnt="4">
        <dgm:presLayoutVars>
          <dgm:bulletEnabled val="1"/>
        </dgm:presLayoutVars>
      </dgm:prSet>
      <dgm:spPr/>
    </dgm:pt>
    <dgm:pt modelId="{F57007AC-203B-4415-B094-065A8A19AFA3}" type="pres">
      <dgm:prSet presAssocID="{D111DA8D-330E-4EC9-A386-F35D7B58C7A3}" presName="sp" presStyleCnt="0"/>
      <dgm:spPr/>
    </dgm:pt>
    <dgm:pt modelId="{B5870118-EBC8-417E-AD57-33E5652597E2}" type="pres">
      <dgm:prSet presAssocID="{D9CCD4CE-91E4-4FA1-B0D1-959FD7B2F9A8}" presName="linNode" presStyleCnt="0"/>
      <dgm:spPr/>
    </dgm:pt>
    <dgm:pt modelId="{0058D970-AB5F-4005-955F-6389A8C86A2B}" type="pres">
      <dgm:prSet presAssocID="{D9CCD4CE-91E4-4FA1-B0D1-959FD7B2F9A8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1352640B-BD9A-4EB6-9204-F6D0955D4FA3}" type="pres">
      <dgm:prSet presAssocID="{D9CCD4CE-91E4-4FA1-B0D1-959FD7B2F9A8}" presName="descendantText" presStyleLbl="alignAccFollowNode1" presStyleIdx="2" presStyleCnt="4">
        <dgm:presLayoutVars>
          <dgm:bulletEnabled val="1"/>
        </dgm:presLayoutVars>
      </dgm:prSet>
      <dgm:spPr/>
    </dgm:pt>
    <dgm:pt modelId="{8D524900-3572-44FB-8113-9FC220498D48}" type="pres">
      <dgm:prSet presAssocID="{866902A4-7B72-4721-B36D-35C6BA0159EF}" presName="sp" presStyleCnt="0"/>
      <dgm:spPr/>
    </dgm:pt>
    <dgm:pt modelId="{5E00FF94-2EAC-49EE-849D-EE4F753D0D98}" type="pres">
      <dgm:prSet presAssocID="{0F58A6F1-2A75-46E4-B454-B341342FA5FB}" presName="linNode" presStyleCnt="0"/>
      <dgm:spPr/>
    </dgm:pt>
    <dgm:pt modelId="{86A961B4-81A6-4386-9A79-8FC1FF3B4763}" type="pres">
      <dgm:prSet presAssocID="{0F58A6F1-2A75-46E4-B454-B341342FA5FB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B99CF148-F226-427D-8253-0FCF5DEE009B}" type="pres">
      <dgm:prSet presAssocID="{0F58A6F1-2A75-46E4-B454-B341342FA5FB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BD0A710A-45E8-4879-82DC-D1C98DC2A728}" type="presOf" srcId="{335A14AA-3170-4391-88BB-8B86BD2CCF1F}" destId="{F84BF070-0916-463F-A778-9C5D3B8EA536}" srcOrd="0" destOrd="0" presId="urn:microsoft.com/office/officeart/2005/8/layout/vList5"/>
    <dgm:cxn modelId="{E0CE821D-208D-4E15-9BBA-FCD75FDF0A21}" type="presOf" srcId="{D9CCD4CE-91E4-4FA1-B0D1-959FD7B2F9A8}" destId="{0058D970-AB5F-4005-955F-6389A8C86A2B}" srcOrd="0" destOrd="0" presId="urn:microsoft.com/office/officeart/2005/8/layout/vList5"/>
    <dgm:cxn modelId="{D61DDD20-3A30-489E-B8F6-EE63EB61C471}" srcId="{D9CCD4CE-91E4-4FA1-B0D1-959FD7B2F9A8}" destId="{9F6DFEE3-D181-446B-8E15-ECA983BB33B6}" srcOrd="1" destOrd="0" parTransId="{1C63B57B-7B0A-41AE-B6D7-980E46DA9745}" sibTransId="{94F0BFC1-170B-4779-AFE6-2DB7AF64ADEE}"/>
    <dgm:cxn modelId="{A788D923-BF32-4739-8802-8C4E49D382B8}" srcId="{D9CCD4CE-91E4-4FA1-B0D1-959FD7B2F9A8}" destId="{F5CCF786-460E-4857-85C5-86C62B45F0E1}" srcOrd="0" destOrd="0" parTransId="{4AB57CD6-5E18-42BE-A82B-D42096C574A2}" sibTransId="{EA33B042-0A98-4C04-A433-86754BDE3ED4}"/>
    <dgm:cxn modelId="{5D40862F-363C-4A94-9335-BBA87D9E1BE4}" type="presOf" srcId="{47BBF670-AF21-4D87-A81D-C69370AF9D27}" destId="{889090AD-663B-4ED0-A45A-A9C709CE8D63}" srcOrd="0" destOrd="0" presId="urn:microsoft.com/office/officeart/2005/8/layout/vList5"/>
    <dgm:cxn modelId="{90D9F13A-1FBF-4DAD-8267-3FB1E30F3765}" srcId="{0F58A6F1-2A75-46E4-B454-B341342FA5FB}" destId="{9D640C39-F218-497F-955C-E4E1DB65799C}" srcOrd="0" destOrd="0" parTransId="{DA435B06-2588-4BFC-BA56-3F11F51D2214}" sibTransId="{6B734ABC-3CD3-4D24-9D6F-654D2BE91AAF}"/>
    <dgm:cxn modelId="{1B3BAC40-3198-45B2-BDCB-3D3DCE3A5235}" srcId="{31049312-047E-45D7-B692-5D8F2F782C2D}" destId="{877AC949-F131-4921-8CF4-B93A246D6EF1}" srcOrd="0" destOrd="0" parTransId="{3A366351-8D55-4438-A562-CD28407D0B25}" sibTransId="{5DA30983-1117-4830-B60F-806549CE0B8D}"/>
    <dgm:cxn modelId="{127A5E43-534F-43C6-957B-CCAA9E29C007}" type="presOf" srcId="{F5CCF786-460E-4857-85C5-86C62B45F0E1}" destId="{1352640B-BD9A-4EB6-9204-F6D0955D4FA3}" srcOrd="0" destOrd="0" presId="urn:microsoft.com/office/officeart/2005/8/layout/vList5"/>
    <dgm:cxn modelId="{40C29A46-F757-404E-A96D-6D8E842B28F4}" srcId="{0F832752-6AC3-40D9-BC0E-B2B205FF2058}" destId="{335A14AA-3170-4391-88BB-8B86BD2CCF1F}" srcOrd="0" destOrd="0" parTransId="{2AACC717-ECF0-451B-97FA-5921AD5862B0}" sibTransId="{9CADCBF5-C949-48DF-888F-C29CCCD35EBF}"/>
    <dgm:cxn modelId="{5E38946B-0B68-4022-9609-E662C7ABB434}" srcId="{877AC949-F131-4921-8CF4-B93A246D6EF1}" destId="{A7BC5408-9DD3-4E86-884F-955FFAE4835F}" srcOrd="1" destOrd="0" parTransId="{082672E4-8ACF-490F-85F7-9A2C2DDFB2ED}" sibTransId="{2F6D8981-0EA5-4DA2-A68B-3C03A7D1AAE6}"/>
    <dgm:cxn modelId="{5E139C77-36D7-45AA-B685-00118708779B}" type="presOf" srcId="{ECD6E1E3-A8BF-4F39-B4F2-45CE940F2FF6}" destId="{F84BF070-0916-463F-A778-9C5D3B8EA536}" srcOrd="0" destOrd="1" presId="urn:microsoft.com/office/officeart/2005/8/layout/vList5"/>
    <dgm:cxn modelId="{770AF87C-38DF-4445-A7A0-2B25FE64F489}" srcId="{31049312-047E-45D7-B692-5D8F2F782C2D}" destId="{D9CCD4CE-91E4-4FA1-B0D1-959FD7B2F9A8}" srcOrd="2" destOrd="0" parTransId="{BB507E42-873A-462C-ADCE-E74D739F8AF4}" sibTransId="{866902A4-7B72-4721-B36D-35C6BA0159EF}"/>
    <dgm:cxn modelId="{EC688180-BECC-4E6A-B68E-FC8670E6CE8B}" srcId="{31049312-047E-45D7-B692-5D8F2F782C2D}" destId="{0F832752-6AC3-40D9-BC0E-B2B205FF2058}" srcOrd="1" destOrd="0" parTransId="{F0A265D8-88B4-45DD-9C1D-24367D23F19C}" sibTransId="{D111DA8D-330E-4EC9-A386-F35D7B58C7A3}"/>
    <dgm:cxn modelId="{56199287-5206-4E28-8BF0-9367E05E0447}" type="presOf" srcId="{0F832752-6AC3-40D9-BC0E-B2B205FF2058}" destId="{52CE7F3C-B24D-43C6-A33A-C1F200B79BDA}" srcOrd="0" destOrd="0" presId="urn:microsoft.com/office/officeart/2005/8/layout/vList5"/>
    <dgm:cxn modelId="{B25E9C9C-D6D2-4FA1-9E7D-D07F07F9844D}" type="presOf" srcId="{0F58A6F1-2A75-46E4-B454-B341342FA5FB}" destId="{86A961B4-81A6-4386-9A79-8FC1FF3B4763}" srcOrd="0" destOrd="0" presId="urn:microsoft.com/office/officeart/2005/8/layout/vList5"/>
    <dgm:cxn modelId="{997A59A5-DBE3-4D66-BA5A-3C1D370A2DF6}" type="presOf" srcId="{9F6DFEE3-D181-446B-8E15-ECA983BB33B6}" destId="{1352640B-BD9A-4EB6-9204-F6D0955D4FA3}" srcOrd="0" destOrd="1" presId="urn:microsoft.com/office/officeart/2005/8/layout/vList5"/>
    <dgm:cxn modelId="{B9A510A9-59BE-40A2-A097-3481E533E482}" srcId="{0F832752-6AC3-40D9-BC0E-B2B205FF2058}" destId="{ECD6E1E3-A8BF-4F39-B4F2-45CE940F2FF6}" srcOrd="1" destOrd="0" parTransId="{B8C071E4-8C04-4536-8DB6-472C08CD4055}" sibTransId="{6B41984A-C3AD-4CF0-8C78-8DFB1C202AA8}"/>
    <dgm:cxn modelId="{359605B5-2E94-4474-B24A-AA83E250E0A3}" type="presOf" srcId="{31049312-047E-45D7-B692-5D8F2F782C2D}" destId="{6AF1F34B-3789-4E8A-BEA8-9F61609F3056}" srcOrd="0" destOrd="0" presId="urn:microsoft.com/office/officeart/2005/8/layout/vList5"/>
    <dgm:cxn modelId="{3AAAACB8-BEFD-42E8-B88F-E1F19DB8F46F}" type="presOf" srcId="{A7BC5408-9DD3-4E86-884F-955FFAE4835F}" destId="{889090AD-663B-4ED0-A45A-A9C709CE8D63}" srcOrd="0" destOrd="1" presId="urn:microsoft.com/office/officeart/2005/8/layout/vList5"/>
    <dgm:cxn modelId="{00AB34BE-FF38-4EBE-B3E2-7178A48A5492}" srcId="{31049312-047E-45D7-B692-5D8F2F782C2D}" destId="{0F58A6F1-2A75-46E4-B454-B341342FA5FB}" srcOrd="3" destOrd="0" parTransId="{2473174B-2A4B-4F62-B990-E19FC4CD6233}" sibTransId="{D43A2D07-A1BB-4B51-A54B-CE658EEA6C1F}"/>
    <dgm:cxn modelId="{84F499C9-0E90-4359-8EAB-33C4BFDA19AD}" srcId="{0F58A6F1-2A75-46E4-B454-B341342FA5FB}" destId="{F8F9F93F-66F5-40E7-A5A3-6FE4BBACAB31}" srcOrd="1" destOrd="0" parTransId="{A1EADA65-D6AB-4756-B192-DCDD6EF274C8}" sibTransId="{834C0DBE-0BAD-45AF-962B-F3D0942984F6}"/>
    <dgm:cxn modelId="{1220DAC9-8095-471B-A3EC-32BE78E3ABED}" type="presOf" srcId="{877AC949-F131-4921-8CF4-B93A246D6EF1}" destId="{D59B156A-B76E-465B-AC78-6FFB87E3D610}" srcOrd="0" destOrd="0" presId="urn:microsoft.com/office/officeart/2005/8/layout/vList5"/>
    <dgm:cxn modelId="{56D631CB-2D88-4FCE-8356-CCD5675F91AA}" srcId="{877AC949-F131-4921-8CF4-B93A246D6EF1}" destId="{47BBF670-AF21-4D87-A81D-C69370AF9D27}" srcOrd="0" destOrd="0" parTransId="{945EACD4-91FB-47DB-B6B9-BCD9965C75DD}" sibTransId="{38844BB0-F22E-4967-92E6-A459236E3659}"/>
    <dgm:cxn modelId="{4A2418DF-F48E-42C3-A37A-FE351245A594}" type="presOf" srcId="{9D640C39-F218-497F-955C-E4E1DB65799C}" destId="{B99CF148-F226-427D-8253-0FCF5DEE009B}" srcOrd="0" destOrd="0" presId="urn:microsoft.com/office/officeart/2005/8/layout/vList5"/>
    <dgm:cxn modelId="{4E555DE3-AC19-4C6B-A096-17F5AB6DC229}" type="presOf" srcId="{F8F9F93F-66F5-40E7-A5A3-6FE4BBACAB31}" destId="{B99CF148-F226-427D-8253-0FCF5DEE009B}" srcOrd="0" destOrd="1" presId="urn:microsoft.com/office/officeart/2005/8/layout/vList5"/>
    <dgm:cxn modelId="{55442DC7-A3EA-4F24-A70E-57D49679D23E}" type="presParOf" srcId="{6AF1F34B-3789-4E8A-BEA8-9F61609F3056}" destId="{F794D62A-2C33-4A66-A79A-364AF375C5C5}" srcOrd="0" destOrd="0" presId="urn:microsoft.com/office/officeart/2005/8/layout/vList5"/>
    <dgm:cxn modelId="{171E7C86-BBD2-4FBE-9868-9E4549FEC4FD}" type="presParOf" srcId="{F794D62A-2C33-4A66-A79A-364AF375C5C5}" destId="{D59B156A-B76E-465B-AC78-6FFB87E3D610}" srcOrd="0" destOrd="0" presId="urn:microsoft.com/office/officeart/2005/8/layout/vList5"/>
    <dgm:cxn modelId="{6856410B-9C77-40B9-A62B-D571CA1B2C9F}" type="presParOf" srcId="{F794D62A-2C33-4A66-A79A-364AF375C5C5}" destId="{889090AD-663B-4ED0-A45A-A9C709CE8D63}" srcOrd="1" destOrd="0" presId="urn:microsoft.com/office/officeart/2005/8/layout/vList5"/>
    <dgm:cxn modelId="{3C0F89AD-5B6D-4644-88CE-D4D0310C09B2}" type="presParOf" srcId="{6AF1F34B-3789-4E8A-BEA8-9F61609F3056}" destId="{48BBE096-6973-4AF5-AFD0-5DD9EE14E241}" srcOrd="1" destOrd="0" presId="urn:microsoft.com/office/officeart/2005/8/layout/vList5"/>
    <dgm:cxn modelId="{92A282B7-B465-40D3-9BE1-AE6B27910EFF}" type="presParOf" srcId="{6AF1F34B-3789-4E8A-BEA8-9F61609F3056}" destId="{B6B67390-CF29-4D7A-B7AB-D49EE2CE4BB8}" srcOrd="2" destOrd="0" presId="urn:microsoft.com/office/officeart/2005/8/layout/vList5"/>
    <dgm:cxn modelId="{126C16BC-3F5B-4533-A335-F182010E056A}" type="presParOf" srcId="{B6B67390-CF29-4D7A-B7AB-D49EE2CE4BB8}" destId="{52CE7F3C-B24D-43C6-A33A-C1F200B79BDA}" srcOrd="0" destOrd="0" presId="urn:microsoft.com/office/officeart/2005/8/layout/vList5"/>
    <dgm:cxn modelId="{EB25667C-35C3-41C8-AA1B-704CF6645A34}" type="presParOf" srcId="{B6B67390-CF29-4D7A-B7AB-D49EE2CE4BB8}" destId="{F84BF070-0916-463F-A778-9C5D3B8EA536}" srcOrd="1" destOrd="0" presId="urn:microsoft.com/office/officeart/2005/8/layout/vList5"/>
    <dgm:cxn modelId="{34B772F1-705B-4EC5-8ADC-0A0193E845C2}" type="presParOf" srcId="{6AF1F34B-3789-4E8A-BEA8-9F61609F3056}" destId="{F57007AC-203B-4415-B094-065A8A19AFA3}" srcOrd="3" destOrd="0" presId="urn:microsoft.com/office/officeart/2005/8/layout/vList5"/>
    <dgm:cxn modelId="{6041F299-4766-451D-BE9B-8CAA8BD98CF6}" type="presParOf" srcId="{6AF1F34B-3789-4E8A-BEA8-9F61609F3056}" destId="{B5870118-EBC8-417E-AD57-33E5652597E2}" srcOrd="4" destOrd="0" presId="urn:microsoft.com/office/officeart/2005/8/layout/vList5"/>
    <dgm:cxn modelId="{7A316A0E-EA2F-48D0-A14A-A5FA2081FD9D}" type="presParOf" srcId="{B5870118-EBC8-417E-AD57-33E5652597E2}" destId="{0058D970-AB5F-4005-955F-6389A8C86A2B}" srcOrd="0" destOrd="0" presId="urn:microsoft.com/office/officeart/2005/8/layout/vList5"/>
    <dgm:cxn modelId="{39A6E209-8CAB-4F4E-BD63-84A61925FC2E}" type="presParOf" srcId="{B5870118-EBC8-417E-AD57-33E5652597E2}" destId="{1352640B-BD9A-4EB6-9204-F6D0955D4FA3}" srcOrd="1" destOrd="0" presId="urn:microsoft.com/office/officeart/2005/8/layout/vList5"/>
    <dgm:cxn modelId="{B1C79366-4FCD-453E-B52A-46E00EE99D42}" type="presParOf" srcId="{6AF1F34B-3789-4E8A-BEA8-9F61609F3056}" destId="{8D524900-3572-44FB-8113-9FC220498D48}" srcOrd="5" destOrd="0" presId="urn:microsoft.com/office/officeart/2005/8/layout/vList5"/>
    <dgm:cxn modelId="{84A4099F-3442-4D1B-9609-0BA576D31843}" type="presParOf" srcId="{6AF1F34B-3789-4E8A-BEA8-9F61609F3056}" destId="{5E00FF94-2EAC-49EE-849D-EE4F753D0D98}" srcOrd="6" destOrd="0" presId="urn:microsoft.com/office/officeart/2005/8/layout/vList5"/>
    <dgm:cxn modelId="{5B874874-AB41-48E9-8D8D-916EF960BCB4}" type="presParOf" srcId="{5E00FF94-2EAC-49EE-849D-EE4F753D0D98}" destId="{86A961B4-81A6-4386-9A79-8FC1FF3B4763}" srcOrd="0" destOrd="0" presId="urn:microsoft.com/office/officeart/2005/8/layout/vList5"/>
    <dgm:cxn modelId="{F5B09C99-2BCF-4137-AB5D-2F4659C5DA69}" type="presParOf" srcId="{5E00FF94-2EAC-49EE-849D-EE4F753D0D98}" destId="{B99CF148-F226-427D-8253-0FCF5DEE009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090AD-663B-4ED0-A45A-A9C709CE8D63}">
      <dsp:nvSpPr>
        <dsp:cNvPr id="0" name=""/>
        <dsp:cNvSpPr/>
      </dsp:nvSpPr>
      <dsp:spPr>
        <a:xfrm rot="5400000">
          <a:off x="4325455" y="-1728475"/>
          <a:ext cx="78263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b="1" kern="1200" spc="0" dirty="0"/>
            <a:t>게시글 작성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b="1" kern="1200" spc="0" dirty="0"/>
            <a:t>게시글 목록 불러오기</a:t>
          </a:r>
        </a:p>
      </dsp:txBody>
      <dsp:txXfrm rot="-5400000">
        <a:off x="2497116" y="138069"/>
        <a:ext cx="4401111" cy="706227"/>
      </dsp:txXfrm>
    </dsp:sp>
    <dsp:sp modelId="{D59B156A-B76E-465B-AC78-6FFB87E3D610}">
      <dsp:nvSpPr>
        <dsp:cNvPr id="0" name=""/>
        <dsp:cNvSpPr/>
      </dsp:nvSpPr>
      <dsp:spPr>
        <a:xfrm>
          <a:off x="0" y="2033"/>
          <a:ext cx="2497115" cy="9782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spc="0" dirty="0"/>
            <a:t>게시판</a:t>
          </a:r>
        </a:p>
      </dsp:txBody>
      <dsp:txXfrm>
        <a:off x="47756" y="49789"/>
        <a:ext cx="2401603" cy="882784"/>
      </dsp:txXfrm>
    </dsp:sp>
    <dsp:sp modelId="{F84BF070-0916-463F-A778-9C5D3B8EA536}">
      <dsp:nvSpPr>
        <dsp:cNvPr id="0" name=""/>
        <dsp:cNvSpPr/>
      </dsp:nvSpPr>
      <dsp:spPr>
        <a:xfrm rot="5400000">
          <a:off x="4325455" y="-701264"/>
          <a:ext cx="78263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b="1" kern="1200" spc="0" dirty="0" err="1"/>
            <a:t>댓글</a:t>
          </a:r>
          <a:r>
            <a:rPr lang="ko-KR" altLang="en-US" sz="1400" b="1" kern="1200" spc="0" dirty="0"/>
            <a:t> 작성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b="1" kern="1200" spc="0" dirty="0" err="1"/>
            <a:t>댓글</a:t>
          </a:r>
          <a:r>
            <a:rPr lang="ko-KR" altLang="en-US" sz="1400" b="1" kern="1200" spc="0" dirty="0"/>
            <a:t> 불러오기</a:t>
          </a:r>
        </a:p>
      </dsp:txBody>
      <dsp:txXfrm rot="-5400000">
        <a:off x="2497116" y="1165280"/>
        <a:ext cx="4401111" cy="706227"/>
      </dsp:txXfrm>
    </dsp:sp>
    <dsp:sp modelId="{52CE7F3C-B24D-43C6-A33A-C1F200B79BDA}">
      <dsp:nvSpPr>
        <dsp:cNvPr id="0" name=""/>
        <dsp:cNvSpPr/>
      </dsp:nvSpPr>
      <dsp:spPr>
        <a:xfrm>
          <a:off x="0" y="1029245"/>
          <a:ext cx="2497115" cy="9782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spc="0" dirty="0" err="1"/>
            <a:t>댓글</a:t>
          </a:r>
          <a:endParaRPr lang="ko-KR" altLang="en-US" sz="1800" b="1" kern="1200" spc="0" dirty="0"/>
        </a:p>
      </dsp:txBody>
      <dsp:txXfrm>
        <a:off x="47756" y="1077001"/>
        <a:ext cx="2401603" cy="882784"/>
      </dsp:txXfrm>
    </dsp:sp>
    <dsp:sp modelId="{1352640B-BD9A-4EB6-9204-F6D0955D4FA3}">
      <dsp:nvSpPr>
        <dsp:cNvPr id="0" name=""/>
        <dsp:cNvSpPr/>
      </dsp:nvSpPr>
      <dsp:spPr>
        <a:xfrm rot="5400000">
          <a:off x="4325455" y="325947"/>
          <a:ext cx="78263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b="1" kern="1200" spc="0" dirty="0"/>
            <a:t>로그인 및 로그아웃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b="1" kern="1200" dirty="0"/>
            <a:t>회원가입</a:t>
          </a:r>
        </a:p>
      </dsp:txBody>
      <dsp:txXfrm rot="-5400000">
        <a:off x="2497116" y="2192492"/>
        <a:ext cx="4401111" cy="706227"/>
      </dsp:txXfrm>
    </dsp:sp>
    <dsp:sp modelId="{0058D970-AB5F-4005-955F-6389A8C86A2B}">
      <dsp:nvSpPr>
        <dsp:cNvPr id="0" name=""/>
        <dsp:cNvSpPr/>
      </dsp:nvSpPr>
      <dsp:spPr>
        <a:xfrm>
          <a:off x="0" y="2056457"/>
          <a:ext cx="2497115" cy="9782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spc="0" dirty="0"/>
            <a:t>로그인</a:t>
          </a:r>
        </a:p>
      </dsp:txBody>
      <dsp:txXfrm>
        <a:off x="47756" y="2104213"/>
        <a:ext cx="2401603" cy="882784"/>
      </dsp:txXfrm>
    </dsp:sp>
    <dsp:sp modelId="{B99CF148-F226-427D-8253-0FCF5DEE009B}">
      <dsp:nvSpPr>
        <dsp:cNvPr id="0" name=""/>
        <dsp:cNvSpPr/>
      </dsp:nvSpPr>
      <dsp:spPr>
        <a:xfrm rot="5400000">
          <a:off x="4325455" y="1353159"/>
          <a:ext cx="78263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b="1" kern="1200" spc="0" dirty="0"/>
            <a:t>일정 불러오기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b="1" kern="1200" spc="0" dirty="0"/>
            <a:t>일정 추가</a:t>
          </a:r>
        </a:p>
      </dsp:txBody>
      <dsp:txXfrm rot="-5400000">
        <a:off x="2497116" y="3219704"/>
        <a:ext cx="4401111" cy="706227"/>
      </dsp:txXfrm>
    </dsp:sp>
    <dsp:sp modelId="{86A961B4-81A6-4386-9A79-8FC1FF3B4763}">
      <dsp:nvSpPr>
        <dsp:cNvPr id="0" name=""/>
        <dsp:cNvSpPr/>
      </dsp:nvSpPr>
      <dsp:spPr>
        <a:xfrm>
          <a:off x="0" y="3083669"/>
          <a:ext cx="2497115" cy="97829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spc="0" dirty="0"/>
            <a:t>시간표</a:t>
          </a:r>
        </a:p>
      </dsp:txBody>
      <dsp:txXfrm>
        <a:off x="47756" y="3131425"/>
        <a:ext cx="2401603" cy="882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451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623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623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43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917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430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869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152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223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588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875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8635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5848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0631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0053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2128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6645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1011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402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673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616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4438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2549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9674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3434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3322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3482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7874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7133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4866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013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5015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0842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6209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6211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6801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9040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6480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551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7499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735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9226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3183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5037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5241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5127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8928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88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83810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2357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903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6127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4041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9493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8690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458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7437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24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2023-06-13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792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26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435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492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47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 메이저 리그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24128" y="417056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20171584</a:t>
            </a:r>
            <a:r>
              <a:rPr lang="ko-KR" altLang="en-US" sz="1600" b="1" dirty="0">
                <a:solidFill>
                  <a:schemeClr val="bg1"/>
                </a:solidFill>
              </a:rPr>
              <a:t> 석수용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유사한 전공을 가진 대학생용 커뮤니티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24128" y="451824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20171605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</a:rPr>
              <a:t>강장운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24128" y="4856802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20207126</a:t>
            </a:r>
            <a:r>
              <a:rPr lang="ko-KR" altLang="en-US" sz="1600" b="1" dirty="0">
                <a:solidFill>
                  <a:schemeClr val="bg1"/>
                </a:solidFill>
              </a:rPr>
              <a:t> 김정훈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24128" y="519535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bg1"/>
                </a:solidFill>
              </a:rPr>
              <a:t>지도교수 이정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75855" y="1916832"/>
            <a:ext cx="252028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/>
              <a:t>KSG</a:t>
            </a:r>
            <a:endParaRPr lang="ko-KR" altLang="en-US" b="1" spc="-150" dirty="0"/>
          </a:p>
        </p:txBody>
      </p:sp>
      <p:pic>
        <p:nvPicPr>
          <p:cNvPr id="30" name="Picture 2" descr="사람 픽토그램에 대한 이미지 검색결과"/>
          <p:cNvPicPr>
            <a:picLocks noChangeAspect="1" noChangeArrowheads="1"/>
          </p:cNvPicPr>
          <p:nvPr/>
        </p:nvPicPr>
        <p:blipFill>
          <a:blip r:embed="rId3" cstate="print"/>
          <a:srcRect l="50798" r="25297" b="46815"/>
          <a:stretch>
            <a:fillRect/>
          </a:stretch>
        </p:blipFill>
        <p:spPr bwMode="auto">
          <a:xfrm>
            <a:off x="4242820" y="2456892"/>
            <a:ext cx="586351" cy="1026114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827584" y="3717032"/>
            <a:ext cx="5976664" cy="131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400" b="1" dirty="0"/>
              <a:t>석수용 </a:t>
            </a:r>
            <a:r>
              <a:rPr lang="en-US" altLang="ko-KR" sz="1400" b="1" dirty="0"/>
              <a:t>– </a:t>
            </a:r>
            <a:r>
              <a:rPr lang="ko-KR" altLang="en-US" sz="1400" b="1" dirty="0" err="1"/>
              <a:t>프론트엔드</a:t>
            </a:r>
            <a:r>
              <a:rPr lang="ko-KR" altLang="en-US" sz="1400" b="1" dirty="0"/>
              <a:t> 및 </a:t>
            </a:r>
            <a:r>
              <a:rPr lang="ko-KR" altLang="en-US" sz="1400" b="1" dirty="0" err="1"/>
              <a:t>백엔드</a:t>
            </a:r>
            <a:endParaRPr lang="en-US" altLang="ko-KR" sz="1400" b="1" dirty="0"/>
          </a:p>
          <a:p>
            <a:pPr fontAlgn="base">
              <a:lnSpc>
                <a:spcPct val="200000"/>
              </a:lnSpc>
            </a:pPr>
            <a:r>
              <a:rPr lang="ko-KR" altLang="en-US" sz="1400" b="1" dirty="0" err="1"/>
              <a:t>강장운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– </a:t>
            </a:r>
            <a:r>
              <a:rPr lang="ko-KR" altLang="en-US" sz="1400" b="1" dirty="0" err="1"/>
              <a:t>백엔드</a:t>
            </a:r>
            <a:r>
              <a:rPr lang="ko-KR" altLang="en-US" sz="1400" b="1" dirty="0"/>
              <a:t> 및 </a:t>
            </a:r>
            <a:r>
              <a:rPr lang="en-US" altLang="ko-KR" sz="1400" b="1" dirty="0"/>
              <a:t>DB </a:t>
            </a:r>
            <a:r>
              <a:rPr lang="ko-KR" altLang="en-US" sz="1400" b="1" dirty="0"/>
              <a:t>설계</a:t>
            </a:r>
            <a:endParaRPr lang="en-US" altLang="ko-KR" sz="1400" b="1" dirty="0"/>
          </a:p>
          <a:p>
            <a:pPr fontAlgn="base">
              <a:lnSpc>
                <a:spcPct val="200000"/>
              </a:lnSpc>
            </a:pPr>
            <a:r>
              <a:rPr lang="ko-KR" altLang="en-US" sz="1400" b="1" dirty="0"/>
              <a:t>김정훈 </a:t>
            </a:r>
            <a:r>
              <a:rPr lang="en-US" altLang="ko-KR" sz="1400" b="1" dirty="0"/>
              <a:t>– </a:t>
            </a:r>
            <a:r>
              <a:rPr lang="ko-KR" altLang="en-US" sz="1400" b="1" dirty="0" err="1"/>
              <a:t>프론트엔드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1520" y="251356"/>
            <a:ext cx="1305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팀원의 역할</a:t>
            </a:r>
          </a:p>
        </p:txBody>
      </p:sp>
      <p:pic>
        <p:nvPicPr>
          <p:cNvPr id="19" name="Picture 2" descr="사람 픽토그램에 대한 이미지 검색결과"/>
          <p:cNvPicPr>
            <a:picLocks noChangeAspect="1" noChangeArrowheads="1"/>
          </p:cNvPicPr>
          <p:nvPr/>
        </p:nvPicPr>
        <p:blipFill>
          <a:blip r:embed="rId3" cstate="print"/>
          <a:srcRect l="50798" r="25297" b="46815"/>
          <a:stretch>
            <a:fillRect/>
          </a:stretch>
        </p:blipFill>
        <p:spPr bwMode="auto">
          <a:xfrm>
            <a:off x="3656469" y="2456892"/>
            <a:ext cx="586351" cy="1026114"/>
          </a:xfrm>
          <a:prstGeom prst="rect">
            <a:avLst/>
          </a:prstGeom>
          <a:noFill/>
        </p:spPr>
      </p:pic>
      <p:pic>
        <p:nvPicPr>
          <p:cNvPr id="20" name="Picture 2" descr="사람 픽토그램에 대한 이미지 검색결과"/>
          <p:cNvPicPr>
            <a:picLocks noChangeAspect="1" noChangeArrowheads="1"/>
          </p:cNvPicPr>
          <p:nvPr/>
        </p:nvPicPr>
        <p:blipFill>
          <a:blip r:embed="rId3" cstate="print"/>
          <a:srcRect l="50798" r="25297" b="46815"/>
          <a:stretch>
            <a:fillRect/>
          </a:stretch>
        </p:blipFill>
        <p:spPr bwMode="auto">
          <a:xfrm>
            <a:off x="4829171" y="2456892"/>
            <a:ext cx="586351" cy="102611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7884368" y="25135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9BBB59">
                    <a:lumMod val="40000"/>
                    <a:lumOff val="60000"/>
                  </a:srgbClr>
                </a:solidFill>
              </a:rPr>
              <a:t>10/15</a:t>
            </a:r>
            <a:endParaRPr lang="ko-KR" altLang="en-US" sz="2000" b="1" dirty="0">
              <a:solidFill>
                <a:srgbClr val="9BBB59">
                  <a:lumMod val="40000"/>
                  <a:lumOff val="60000"/>
                </a:srgb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84368" y="25135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9BBB59">
                    <a:lumMod val="40000"/>
                    <a:lumOff val="60000"/>
                  </a:srgbClr>
                </a:solidFill>
              </a:rPr>
              <a:t>11/15</a:t>
            </a:r>
            <a:endParaRPr lang="ko-KR" altLang="en-US" sz="2000" b="1" dirty="0">
              <a:solidFill>
                <a:srgbClr val="9BBB59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1520" y="251356"/>
            <a:ext cx="607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>
                <a:solidFill>
                  <a:schemeClr val="bg1"/>
                </a:solidFill>
              </a:rPr>
              <a:t>데모</a:t>
            </a:r>
            <a:endParaRPr lang="ko-KR" altLang="en-US" b="1" spc="-150" dirty="0">
              <a:solidFill>
                <a:schemeClr val="bg1"/>
              </a:solidFill>
            </a:endParaRPr>
          </a:p>
        </p:txBody>
      </p:sp>
      <p:pic>
        <p:nvPicPr>
          <p:cNvPr id="4" name="녹화_2023_06_13_00_50_09_37">
            <a:hlinkClick r:id="" action="ppaction://media"/>
            <a:extLst>
              <a:ext uri="{FF2B5EF4-FFF2-40B4-BE49-F238E27FC236}">
                <a16:creationId xmlns:a16="http://schemas.microsoft.com/office/drawing/2014/main" id="{3AB30E39-5F1F-5D36-89B4-9EEFD66EEF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6453" y="1053261"/>
            <a:ext cx="6139085" cy="53893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1375" y="245131"/>
            <a:ext cx="2078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구현 시 어려웠던 점</a:t>
            </a:r>
            <a:endParaRPr lang="ko-KR" altLang="en-US" b="1" spc="-150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161CB-6416-F4D6-5B4A-DAF0D823AB78}"/>
              </a:ext>
            </a:extLst>
          </p:cNvPr>
          <p:cNvSpPr txBox="1"/>
          <p:nvPr/>
        </p:nvSpPr>
        <p:spPr>
          <a:xfrm>
            <a:off x="7884368" y="25135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9BBB59">
                    <a:lumMod val="40000"/>
                    <a:lumOff val="60000"/>
                  </a:srgbClr>
                </a:solidFill>
              </a:rPr>
              <a:t>12/15</a:t>
            </a:r>
            <a:endParaRPr lang="ko-KR" altLang="en-US" sz="2000" b="1" dirty="0">
              <a:solidFill>
                <a:srgbClr val="9BBB59">
                  <a:lumMod val="40000"/>
                  <a:lumOff val="60000"/>
                </a:srgb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B1BC252-4284-4BB1-9368-76769005AD50}"/>
              </a:ext>
            </a:extLst>
          </p:cNvPr>
          <p:cNvGrpSpPr/>
          <p:nvPr/>
        </p:nvGrpSpPr>
        <p:grpSpPr>
          <a:xfrm>
            <a:off x="394418" y="1268760"/>
            <a:ext cx="8426054" cy="1407405"/>
            <a:chOff x="1042737" y="1674934"/>
            <a:chExt cx="10519343" cy="1541466"/>
          </a:xfrm>
        </p:grpSpPr>
        <p:sp>
          <p:nvSpPr>
            <p:cNvPr id="15" name="자유형: 도형 5">
              <a:extLst>
                <a:ext uri="{FF2B5EF4-FFF2-40B4-BE49-F238E27FC236}">
                  <a16:creationId xmlns:a16="http://schemas.microsoft.com/office/drawing/2014/main" id="{2C946721-7045-4449-BA97-317947688BCC}"/>
                </a:ext>
              </a:extLst>
            </p:cNvPr>
            <p:cNvSpPr/>
            <p:nvPr/>
          </p:nvSpPr>
          <p:spPr>
            <a:xfrm>
              <a:off x="1042737" y="1940236"/>
              <a:ext cx="10519343" cy="1142380"/>
            </a:xfrm>
            <a:custGeom>
              <a:avLst/>
              <a:gdLst>
                <a:gd name="connsiteX0" fmla="*/ 0 w 10693666"/>
                <a:gd name="connsiteY0" fmla="*/ 0 h 806400"/>
                <a:gd name="connsiteX1" fmla="*/ 10693666 w 10693666"/>
                <a:gd name="connsiteY1" fmla="*/ 0 h 806400"/>
                <a:gd name="connsiteX2" fmla="*/ 10693666 w 10693666"/>
                <a:gd name="connsiteY2" fmla="*/ 806400 h 806400"/>
                <a:gd name="connsiteX3" fmla="*/ 0 w 10693666"/>
                <a:gd name="connsiteY3" fmla="*/ 806400 h 806400"/>
                <a:gd name="connsiteX4" fmla="*/ 0 w 10693666"/>
                <a:gd name="connsiteY4" fmla="*/ 0 h 8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3666" h="806400">
                  <a:moveTo>
                    <a:pt x="0" y="0"/>
                  </a:moveTo>
                  <a:lnTo>
                    <a:pt x="10693666" y="0"/>
                  </a:lnTo>
                  <a:lnTo>
                    <a:pt x="10693666" y="806400"/>
                  </a:lnTo>
                  <a:lnTo>
                    <a:pt x="0" y="8064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9947" tIns="354076" rIns="829947" bIns="120904" numCol="1" spcCol="1270" anchor="t" anchorCtr="0">
              <a:noAutofit/>
            </a:bodyPr>
            <a:lstStyle/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endParaRPr lang="ko-KR" altLang="en-US" sz="17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E1C160-4ED4-4B7A-AADD-1626628B49FF}"/>
                </a:ext>
              </a:extLst>
            </p:cNvPr>
            <p:cNvSpPr txBox="1"/>
            <p:nvPr/>
          </p:nvSpPr>
          <p:spPr>
            <a:xfrm>
              <a:off x="1359317" y="1674934"/>
              <a:ext cx="2423899" cy="505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spc="-300" dirty="0">
                  <a:solidFill>
                    <a:srgbClr val="1F497D">
                      <a:lumMod val="40000"/>
                      <a:lumOff val="60000"/>
                    </a:srgbClr>
                  </a:solidFill>
                </a:rPr>
                <a:t>개발 표준 </a:t>
              </a:r>
              <a:r>
                <a:rPr lang="ko-KR" altLang="en-US" sz="2400" spc="-300" dirty="0">
                  <a:solidFill>
                    <a:prstClr val="white"/>
                  </a:solidFill>
                </a:rPr>
                <a:t>표준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CC4072-F29B-46FC-8A93-FF3F1083F62F}"/>
                </a:ext>
              </a:extLst>
            </p:cNvPr>
            <p:cNvSpPr txBox="1"/>
            <p:nvPr/>
          </p:nvSpPr>
          <p:spPr>
            <a:xfrm>
              <a:off x="1313261" y="2306247"/>
              <a:ext cx="9933860" cy="910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각자 맡은 부분을 따로 개발 하다 보니 연결 시 전달받는 방식과 데이터 형태가 상이한 문제가 발생</a:t>
              </a:r>
              <a:endPara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just"/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=&gt;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각자 인자로 전달하고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return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받는 데이터의 명시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 전 토의 및 정의 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B1BC252-4284-4BB1-9368-76769005AD50}"/>
              </a:ext>
            </a:extLst>
          </p:cNvPr>
          <p:cNvGrpSpPr/>
          <p:nvPr/>
        </p:nvGrpSpPr>
        <p:grpSpPr>
          <a:xfrm>
            <a:off x="612000" y="3068960"/>
            <a:ext cx="8024025" cy="1407405"/>
            <a:chOff x="1181647" y="1674934"/>
            <a:chExt cx="9933862" cy="154146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E1C160-4ED4-4B7A-AADD-1626628B49FF}"/>
                </a:ext>
              </a:extLst>
            </p:cNvPr>
            <p:cNvSpPr txBox="1"/>
            <p:nvPr/>
          </p:nvSpPr>
          <p:spPr>
            <a:xfrm>
              <a:off x="1226216" y="1674934"/>
              <a:ext cx="3302675" cy="505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-300" dirty="0">
                  <a:solidFill>
                    <a:srgbClr val="FF0000"/>
                  </a:solidFill>
                </a:rPr>
                <a:t>API  </a:t>
              </a:r>
              <a:r>
                <a:rPr lang="ko-KR" altLang="en-US" sz="2400" b="1" spc="-300" dirty="0">
                  <a:solidFill>
                    <a:srgbClr val="FF0000"/>
                  </a:solidFill>
                </a:rPr>
                <a:t>사용허가 </a:t>
              </a:r>
              <a:r>
                <a:rPr lang="ko-KR" altLang="en-US" sz="2400" b="1" spc="-300" dirty="0" err="1">
                  <a:solidFill>
                    <a:srgbClr val="FF0000"/>
                  </a:solidFill>
                </a:rPr>
                <a:t>미승인</a:t>
              </a:r>
              <a:endParaRPr lang="ko-KR" altLang="en-US" sz="2400" b="1" spc="-300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CC4072-F29B-46FC-8A93-FF3F1083F62F}"/>
                </a:ext>
              </a:extLst>
            </p:cNvPr>
            <p:cNvSpPr txBox="1"/>
            <p:nvPr/>
          </p:nvSpPr>
          <p:spPr>
            <a:xfrm>
              <a:off x="1181647" y="2306247"/>
              <a:ext cx="9933862" cy="910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구인 정보 제공에 사용하기로 사전에 계획 후 진행 중이던 취업정보 사이트의 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API 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사용이 허가 되지 않음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</a:t>
              </a:r>
            </a:p>
            <a:p>
              <a:pPr algn="just"/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=&gt;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다른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open API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분석 혹은 공모전 정보 같은 다른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API 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검토 후 선정 예정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B1BC252-4284-4BB1-9368-76769005AD50}"/>
              </a:ext>
            </a:extLst>
          </p:cNvPr>
          <p:cNvGrpSpPr/>
          <p:nvPr/>
        </p:nvGrpSpPr>
        <p:grpSpPr>
          <a:xfrm>
            <a:off x="612000" y="4798183"/>
            <a:ext cx="8024025" cy="1406371"/>
            <a:chOff x="1223676" y="1676066"/>
            <a:chExt cx="9933862" cy="154033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E1C160-4ED4-4B7A-AADD-1626628B49FF}"/>
                </a:ext>
              </a:extLst>
            </p:cNvPr>
            <p:cNvSpPr txBox="1"/>
            <p:nvPr/>
          </p:nvSpPr>
          <p:spPr>
            <a:xfrm>
              <a:off x="1268245" y="1676066"/>
              <a:ext cx="2490996" cy="505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spc="-300" dirty="0">
                  <a:solidFill>
                    <a:srgbClr val="9BBB59"/>
                  </a:solidFill>
                </a:rPr>
                <a:t>개발 범위 분리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CC4072-F29B-46FC-8A93-FF3F1083F62F}"/>
                </a:ext>
              </a:extLst>
            </p:cNvPr>
            <p:cNvSpPr txBox="1"/>
            <p:nvPr/>
          </p:nvSpPr>
          <p:spPr>
            <a:xfrm>
              <a:off x="1223676" y="2306247"/>
              <a:ext cx="9933862" cy="910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 방식 </a:t>
              </a:r>
              <a:r>
                <a:rPr lang="ko-KR" altLang="en-US" sz="16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미정의로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인해 </a:t>
              </a:r>
              <a:r>
                <a:rPr lang="ko-KR" altLang="en-US" sz="16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프론트엔드가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별도 프레임워크를 사용하여 직접 데이터를 관리하고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ko-KR" altLang="en-US" sz="16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백엔드가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6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프론트엔드의</a:t>
              </a:r>
              <a:r>
                <a: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상태를 바꾸는 문제 발생</a:t>
              </a:r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</a:p>
            <a:p>
              <a:pPr algn="just"/>
              <a:r>
                <a:rPr lang="en-US" altLang="ko-KR" sz="16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=&gt;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프론트엔드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백엔드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DB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간의 역할 명시 및 프레임워크 환경 </a:t>
              </a: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재구축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2658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8054" y="1854984"/>
            <a:ext cx="5976664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600" dirty="0"/>
              <a:t>회원가입</a:t>
            </a:r>
            <a:r>
              <a:rPr lang="en-US" altLang="ko-KR" sz="1600" dirty="0"/>
              <a:t> </a:t>
            </a:r>
            <a:r>
              <a:rPr lang="ko-KR" altLang="en-US" sz="1600" dirty="0"/>
              <a:t>및</a:t>
            </a:r>
            <a:r>
              <a:rPr lang="en-US" altLang="ko-KR" sz="1600" dirty="0"/>
              <a:t> </a:t>
            </a:r>
            <a:r>
              <a:rPr lang="ko-KR" altLang="en-US" sz="1600" dirty="0"/>
              <a:t>로그인</a:t>
            </a:r>
            <a:r>
              <a:rPr lang="en-US" altLang="ko-KR" sz="1600" dirty="0"/>
              <a:t>, </a:t>
            </a:r>
            <a:r>
              <a:rPr lang="ko-KR" altLang="en-US" sz="1600" dirty="0"/>
              <a:t>게시판과 댓글</a:t>
            </a:r>
            <a:r>
              <a:rPr lang="en-US" altLang="ko-KR" sz="1600" dirty="0"/>
              <a:t>, </a:t>
            </a:r>
            <a:r>
              <a:rPr lang="ko-KR" altLang="en-US" sz="1600" dirty="0"/>
              <a:t>나만의 시간표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51520" y="251356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프로젝트 구현요약 및 향후 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DE4EC6-B224-5E44-3F07-9BF9B550C6F8}"/>
              </a:ext>
            </a:extLst>
          </p:cNvPr>
          <p:cNvSpPr txBox="1"/>
          <p:nvPr/>
        </p:nvSpPr>
        <p:spPr>
          <a:xfrm>
            <a:off x="867775" y="1247928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prstClr val="black"/>
                </a:solidFill>
              </a:rPr>
              <a:t>〮 기능 구현 요약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EEB8C-BD98-1ECD-15C1-540220DC83A2}"/>
              </a:ext>
            </a:extLst>
          </p:cNvPr>
          <p:cNvSpPr txBox="1"/>
          <p:nvPr/>
        </p:nvSpPr>
        <p:spPr>
          <a:xfrm>
            <a:off x="867600" y="3746380"/>
            <a:ext cx="3488201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800" spc="-150" dirty="0">
                <a:solidFill>
                  <a:prstClr val="black"/>
                </a:solidFill>
              </a:rPr>
              <a:t>〮 </a:t>
            </a:r>
            <a:r>
              <a:rPr lang="ko-KR" altLang="en-US" sz="1800" b="1" spc="-150" dirty="0">
                <a:solidFill>
                  <a:prstClr val="black"/>
                </a:solidFill>
              </a:rPr>
              <a:t> </a:t>
            </a:r>
            <a:r>
              <a:rPr lang="ko-KR" altLang="en-US" sz="1800" spc="-150" dirty="0">
                <a:solidFill>
                  <a:prstClr val="black"/>
                </a:solidFill>
              </a:rPr>
              <a:t>웹페이지 기본 서비스 완성</a:t>
            </a:r>
            <a:r>
              <a:rPr lang="en-US" altLang="ko-KR" sz="1800" spc="-150" dirty="0">
                <a:solidFill>
                  <a:prstClr val="black"/>
                </a:solidFill>
              </a:rPr>
              <a:t>(</a:t>
            </a:r>
            <a:r>
              <a:rPr lang="ko-KR" altLang="en-US" sz="1800" spc="-150" dirty="0">
                <a:solidFill>
                  <a:prstClr val="black"/>
                </a:solidFill>
              </a:rPr>
              <a:t>회원정보 관리</a:t>
            </a:r>
            <a:r>
              <a:rPr lang="en-US" altLang="ko-KR" sz="1800" spc="-150" dirty="0">
                <a:solidFill>
                  <a:prstClr val="black"/>
                </a:solidFill>
              </a:rPr>
              <a:t>,</a:t>
            </a:r>
            <a:r>
              <a:rPr lang="ko-KR" altLang="en-US" sz="1800" spc="-150" dirty="0">
                <a:solidFill>
                  <a:prstClr val="black"/>
                </a:solidFill>
              </a:rPr>
              <a:t>이메일 인증 등</a:t>
            </a:r>
            <a:r>
              <a:rPr lang="en-US" altLang="ko-KR" spc="-150" dirty="0">
                <a:solidFill>
                  <a:prstClr val="black"/>
                </a:solidFill>
              </a:rPr>
              <a:t>)</a:t>
            </a:r>
            <a:endParaRPr lang="en-US" altLang="ko-KR" dirty="0"/>
          </a:p>
          <a:p>
            <a:pPr fontAlgn="base">
              <a:lnSpc>
                <a:spcPct val="200000"/>
              </a:lnSpc>
            </a:pPr>
            <a:r>
              <a:rPr lang="ko-KR" altLang="en-US" sz="1800" spc="-150" dirty="0">
                <a:solidFill>
                  <a:prstClr val="black"/>
                </a:solidFill>
              </a:rPr>
              <a:t>〮 </a:t>
            </a:r>
            <a:r>
              <a:rPr lang="ko-KR" altLang="en-US" sz="1800" b="1" spc="-150" dirty="0">
                <a:solidFill>
                  <a:prstClr val="black"/>
                </a:solidFill>
              </a:rPr>
              <a:t> </a:t>
            </a:r>
            <a:r>
              <a:rPr lang="ko-KR" altLang="en-US" spc="-150" dirty="0">
                <a:solidFill>
                  <a:prstClr val="black"/>
                </a:solidFill>
              </a:rPr>
              <a:t>모바일 </a:t>
            </a:r>
            <a:r>
              <a:rPr lang="ko-KR" altLang="en-US" dirty="0"/>
              <a:t>앱 개발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6DA487-D90A-A9F6-179B-B00B7F6B2AD3}"/>
              </a:ext>
            </a:extLst>
          </p:cNvPr>
          <p:cNvSpPr txBox="1"/>
          <p:nvPr/>
        </p:nvSpPr>
        <p:spPr>
          <a:xfrm>
            <a:off x="867775" y="2639187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prstClr val="black"/>
                </a:solidFill>
              </a:rPr>
              <a:t>〮 향후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AB32-CE64-2F06-E6D3-EF14923F1A36}"/>
              </a:ext>
            </a:extLst>
          </p:cNvPr>
          <p:cNvSpPr txBox="1"/>
          <p:nvPr/>
        </p:nvSpPr>
        <p:spPr>
          <a:xfrm>
            <a:off x="867600" y="3061016"/>
            <a:ext cx="597666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2000" spc="-150" dirty="0">
                <a:solidFill>
                  <a:prstClr val="black"/>
                </a:solidFill>
              </a:rPr>
              <a:t>여름방학</a:t>
            </a:r>
            <a:endParaRPr lang="en-US" altLang="ko-K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7DBFF-2D97-7BB0-00A6-A5A750235973}"/>
              </a:ext>
            </a:extLst>
          </p:cNvPr>
          <p:cNvSpPr txBox="1"/>
          <p:nvPr/>
        </p:nvSpPr>
        <p:spPr>
          <a:xfrm>
            <a:off x="4615422" y="3060000"/>
            <a:ext cx="597666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2000" dirty="0" err="1"/>
              <a:t>캡스톤</a:t>
            </a:r>
            <a:r>
              <a:rPr lang="ko-KR" altLang="en-US" sz="2000" dirty="0"/>
              <a:t> 디자인 </a:t>
            </a:r>
            <a:r>
              <a:rPr lang="en-US" altLang="ko-KR" sz="2000" dirty="0"/>
              <a:t>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A250E6-415A-8F59-1CB9-041723233523}"/>
              </a:ext>
            </a:extLst>
          </p:cNvPr>
          <p:cNvSpPr txBox="1"/>
          <p:nvPr/>
        </p:nvSpPr>
        <p:spPr>
          <a:xfrm>
            <a:off x="4615200" y="3747600"/>
            <a:ext cx="3488201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800" spc="-150" dirty="0">
                <a:solidFill>
                  <a:prstClr val="black"/>
                </a:solidFill>
              </a:rPr>
              <a:t>〮  취업 정보 등 사용자 필요 서비스 제공 </a:t>
            </a:r>
            <a:endParaRPr lang="en-US" altLang="ko-KR" sz="1800" b="1" spc="-150" dirty="0">
              <a:solidFill>
                <a:prstClr val="black"/>
              </a:solidFill>
            </a:endParaRPr>
          </a:p>
          <a:p>
            <a:pPr fontAlgn="base">
              <a:lnSpc>
                <a:spcPct val="200000"/>
              </a:lnSpc>
            </a:pPr>
            <a:r>
              <a:rPr lang="ko-KR" altLang="en-US" sz="1800" spc="-150" dirty="0">
                <a:solidFill>
                  <a:prstClr val="black"/>
                </a:solidFill>
              </a:rPr>
              <a:t>〮 사용자 데이터 기반 분석 서비스 제공</a:t>
            </a:r>
            <a:r>
              <a:rPr lang="ko-KR" altLang="en-US" sz="1800" b="1" spc="-150" dirty="0">
                <a:solidFill>
                  <a:prstClr val="black"/>
                </a:solidFill>
              </a:rPr>
              <a:t> 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161CB-6416-F4D6-5B4A-DAF0D823AB78}"/>
              </a:ext>
            </a:extLst>
          </p:cNvPr>
          <p:cNvSpPr txBox="1"/>
          <p:nvPr/>
        </p:nvSpPr>
        <p:spPr>
          <a:xfrm>
            <a:off x="7884368" y="25135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9BBB59">
                    <a:lumMod val="40000"/>
                    <a:lumOff val="60000"/>
                  </a:srgbClr>
                </a:solidFill>
              </a:rPr>
              <a:t>13/15</a:t>
            </a:r>
            <a:endParaRPr lang="ko-KR" altLang="en-US" sz="2000" b="1" dirty="0">
              <a:solidFill>
                <a:srgbClr val="9BBB59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879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08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5816" y="3255077"/>
            <a:ext cx="331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Q&amp;A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51520" y="251356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질의응답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84368" y="25135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9BBB59">
                    <a:lumMod val="40000"/>
                    <a:lumOff val="60000"/>
                  </a:srgbClr>
                </a:solidFill>
              </a:rPr>
              <a:t>14/15</a:t>
            </a:r>
            <a:endParaRPr lang="ko-KR" altLang="en-US" sz="2000" b="1" dirty="0">
              <a:solidFill>
                <a:srgbClr val="9BBB59">
                  <a:lumMod val="40000"/>
                  <a:lumOff val="60000"/>
                </a:srgb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071" y="1124744"/>
            <a:ext cx="136782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</a:t>
            </a:r>
          </a:p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</a:p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0381" y="1988840"/>
            <a:ext cx="22800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85886" y="1619508"/>
            <a:ext cx="151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85886" y="245731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주요 기능목록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15090" y="329456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 설계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85886" y="413207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팀원의 역할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285885" y="4942215"/>
            <a:ext cx="151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+mj-ea"/>
                <a:ea typeface="+mj-ea"/>
              </a:rPr>
              <a:t>데모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285884" y="5814188"/>
            <a:ext cx="220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구현 시 어려웠던 점</a:t>
            </a:r>
          </a:p>
        </p:txBody>
      </p:sp>
      <p:cxnSp>
        <p:nvCxnSpPr>
          <p:cNvPr id="62" name="직선 연결선 61"/>
          <p:cNvCxnSpPr/>
          <p:nvPr/>
        </p:nvCxnSpPr>
        <p:spPr>
          <a:xfrm>
            <a:off x="520381" y="2826642"/>
            <a:ext cx="22800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532461" y="3663900"/>
            <a:ext cx="22800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32461" y="4513352"/>
            <a:ext cx="22800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532461" y="5301208"/>
            <a:ext cx="22800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20380" y="6183520"/>
            <a:ext cx="22800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B4B4187-550D-FD43-96F7-F5A1FFF4818F}"/>
              </a:ext>
            </a:extLst>
          </p:cNvPr>
          <p:cNvSpPr txBox="1"/>
          <p:nvPr/>
        </p:nvSpPr>
        <p:spPr>
          <a:xfrm>
            <a:off x="4572000" y="1124744"/>
            <a:ext cx="1367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07    08   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3C48E4A-5D95-8E43-1504-C6523F6108BD}"/>
              </a:ext>
            </a:extLst>
          </p:cNvPr>
          <p:cNvCxnSpPr/>
          <p:nvPr/>
        </p:nvCxnSpPr>
        <p:spPr>
          <a:xfrm>
            <a:off x="4672800" y="1988840"/>
            <a:ext cx="22800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FFD5EBF-4037-E204-F5B7-FE3AAE1F3F26}"/>
              </a:ext>
            </a:extLst>
          </p:cNvPr>
          <p:cNvSpPr txBox="1"/>
          <p:nvPr/>
        </p:nvSpPr>
        <p:spPr>
          <a:xfrm>
            <a:off x="5409513" y="1620000"/>
            <a:ext cx="312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+mj-ea"/>
                <a:ea typeface="+mj-ea"/>
              </a:rPr>
              <a:t>프로젝트 구현요약 및 향후일정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31D085A-74CC-7447-8C08-C76104825103}"/>
              </a:ext>
            </a:extLst>
          </p:cNvPr>
          <p:cNvCxnSpPr/>
          <p:nvPr/>
        </p:nvCxnSpPr>
        <p:spPr>
          <a:xfrm>
            <a:off x="4672800" y="2826642"/>
            <a:ext cx="22800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2217CD-D605-0E90-7E20-6C19496AB3D0}"/>
              </a:ext>
            </a:extLst>
          </p:cNvPr>
          <p:cNvSpPr txBox="1"/>
          <p:nvPr/>
        </p:nvSpPr>
        <p:spPr>
          <a:xfrm>
            <a:off x="5461536" y="2458800"/>
            <a:ext cx="151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+mj-ea"/>
                <a:ea typeface="+mj-ea"/>
              </a:rPr>
              <a:t>질의응답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368" y="1045156"/>
            <a:ext cx="6606480" cy="2785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368" y="3945414"/>
            <a:ext cx="6799517" cy="2570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368" y="759406"/>
            <a:ext cx="11620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84368" y="25135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03/15</a:t>
            </a:r>
            <a:endParaRPr lang="ko-KR" altLang="en-US" sz="2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1520" y="251356"/>
            <a:ext cx="1516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프로젝트 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600" y="2062589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/>
              <a:t>동일 전공의 대학 새내기부터 졸업 예정자까지</a:t>
            </a:r>
            <a:endParaRPr lang="en-US" altLang="ko-KR" b="1" spc="-150" dirty="0"/>
          </a:p>
          <a:p>
            <a:pPr algn="ctr"/>
            <a:r>
              <a:rPr lang="ko-KR" altLang="en-US" spc="-150" dirty="0"/>
              <a:t>함께 하는 소통하는 인터넷 광장</a:t>
            </a:r>
            <a:endParaRPr lang="en-US" altLang="ko-KR" spc="-150" dirty="0"/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메이저 리그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3" name="_x448486000" descr="EMB00007fec4a9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755" y="2708920"/>
            <a:ext cx="5929313" cy="340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884368" y="25135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04/15</a:t>
            </a:r>
            <a:endParaRPr lang="ko-KR" altLang="en-US" sz="2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1520" y="251356"/>
            <a:ext cx="1516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프로젝트 개요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83768" y="1412776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rgbClr val="1F497D"/>
                </a:solidFill>
              </a:rPr>
              <a:t>구현 기능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3568" y="220486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  <a:p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29" name="다이어그램 28"/>
          <p:cNvGraphicFramePr/>
          <p:nvPr>
            <p:extLst>
              <p:ext uri="{D42A27DB-BD31-4B8C-83A1-F6EECF244321}">
                <p14:modId xmlns:p14="http://schemas.microsoft.com/office/powerpoint/2010/main" val="2124359788"/>
              </p:ext>
            </p:extLst>
          </p:nvPr>
        </p:nvGraphicFramePr>
        <p:xfrm>
          <a:off x="1187624" y="2101304"/>
          <a:ext cx="693643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51520" y="251356"/>
            <a:ext cx="1516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prstClr val="white"/>
                </a:solidFill>
              </a:rPr>
              <a:t>주요 기능목록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4368" y="25135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05/15</a:t>
            </a:r>
            <a:endParaRPr lang="ko-KR" altLang="en-US" sz="2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643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1520" y="251356"/>
            <a:ext cx="607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prstClr val="white"/>
                </a:solidFill>
              </a:rPr>
              <a:t>설계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92" y="1340768"/>
            <a:ext cx="8414207" cy="4329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884368" y="25135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06/15</a:t>
            </a:r>
            <a:endParaRPr lang="ko-KR" altLang="en-US" sz="2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863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err="1"/>
              <a:t>프론트엔드</a:t>
            </a:r>
            <a:r>
              <a:rPr lang="ko-KR" altLang="en-US" b="1" spc="-150" dirty="0"/>
              <a:t> 설계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51520" y="251356"/>
            <a:ext cx="607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설계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10" y="1854116"/>
            <a:ext cx="8175608" cy="4599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884368" y="25135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07/15</a:t>
            </a:r>
            <a:endParaRPr lang="ko-KR" altLang="en-US" sz="2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err="1">
                <a:solidFill>
                  <a:prstClr val="black"/>
                </a:solidFill>
              </a:rPr>
              <a:t>백엔드</a:t>
            </a:r>
            <a:r>
              <a:rPr lang="en-US" altLang="ko-KR" b="1" spc="-150" dirty="0">
                <a:solidFill>
                  <a:prstClr val="black"/>
                </a:solidFill>
              </a:rPr>
              <a:t>&amp;DB </a:t>
            </a:r>
            <a:r>
              <a:rPr lang="ko-KR" altLang="en-US" b="1" spc="-150" dirty="0">
                <a:solidFill>
                  <a:prstClr val="black"/>
                </a:solidFill>
              </a:rPr>
              <a:t>설계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prstClr val="white"/>
                </a:solidFill>
              </a:rPr>
              <a:t>소제목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4368" y="25135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9BBB59">
                    <a:lumMod val="40000"/>
                    <a:lumOff val="60000"/>
                  </a:srgbClr>
                </a:solidFill>
              </a:rPr>
              <a:t>08/15</a:t>
            </a:r>
            <a:endParaRPr lang="ko-KR" altLang="en-US" sz="2000" b="1" dirty="0">
              <a:solidFill>
                <a:srgbClr val="9BBB59">
                  <a:lumMod val="40000"/>
                  <a:lumOff val="60000"/>
                </a:srgbClr>
              </a:solidFill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B5D994D3-E598-ECF3-6D64-538ADA026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08" y="1863285"/>
            <a:ext cx="3957268" cy="345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6196C74-1270-6896-C396-C9D8407D1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996" y="1864800"/>
            <a:ext cx="3964208" cy="44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51520" y="251356"/>
            <a:ext cx="607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480220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6AAC6B9-5A2A-0092-315C-2BBD29C08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40" y="1320122"/>
            <a:ext cx="6070386" cy="4540988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err="1">
                <a:solidFill>
                  <a:prstClr val="black"/>
                </a:solidFill>
              </a:rPr>
              <a:t>백엔드</a:t>
            </a:r>
            <a:r>
              <a:rPr lang="en-US" altLang="ko-KR" b="1" spc="-150" dirty="0">
                <a:solidFill>
                  <a:prstClr val="black"/>
                </a:solidFill>
              </a:rPr>
              <a:t>&amp;DB </a:t>
            </a:r>
            <a:r>
              <a:rPr lang="ko-KR" altLang="en-US" b="1" spc="-150" dirty="0">
                <a:solidFill>
                  <a:prstClr val="black"/>
                </a:solidFill>
              </a:rPr>
              <a:t>설계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prstClr val="white"/>
                </a:solidFill>
              </a:rPr>
              <a:t>소제목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4368" y="25135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9BBB59">
                    <a:lumMod val="40000"/>
                    <a:lumOff val="60000"/>
                  </a:srgbClr>
                </a:solidFill>
              </a:rPr>
              <a:t>09/15</a:t>
            </a:r>
            <a:endParaRPr lang="ko-KR" altLang="en-US" sz="2000" b="1" dirty="0">
              <a:solidFill>
                <a:srgbClr val="9BBB59">
                  <a:lumMod val="40000"/>
                  <a:lumOff val="60000"/>
                </a:srgb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F61223-0CA4-68BB-29FC-320E97B9D953}"/>
              </a:ext>
            </a:extLst>
          </p:cNvPr>
          <p:cNvSpPr txBox="1"/>
          <p:nvPr/>
        </p:nvSpPr>
        <p:spPr>
          <a:xfrm>
            <a:off x="6747946" y="1154611"/>
            <a:ext cx="22322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&lt;board&gt; </a:t>
            </a:r>
          </a:p>
          <a:p>
            <a:r>
              <a:rPr lang="ko-KR" altLang="en-US" sz="1200" dirty="0"/>
              <a:t>게시판 테이블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100" b="1" dirty="0"/>
              <a:t>Id: </a:t>
            </a:r>
            <a:r>
              <a:rPr lang="ko-KR" altLang="en-US" sz="1100" dirty="0"/>
              <a:t>게시판 고유 번호</a:t>
            </a:r>
            <a:r>
              <a:rPr lang="en-US" altLang="ko-KR" sz="1100" b="1" dirty="0"/>
              <a:t>(primary key) </a:t>
            </a:r>
          </a:p>
          <a:p>
            <a:r>
              <a:rPr lang="en-US" altLang="ko-KR" sz="1100" b="1" dirty="0" err="1"/>
              <a:t>customerid</a:t>
            </a:r>
            <a:r>
              <a:rPr lang="en-US" altLang="ko-KR" sz="1100" b="1" dirty="0"/>
              <a:t>: </a:t>
            </a:r>
            <a:r>
              <a:rPr lang="ko-KR" altLang="en-US" sz="1100" dirty="0"/>
              <a:t>게시판 작성자 아이디 번호</a:t>
            </a:r>
            <a:r>
              <a:rPr lang="en-US" altLang="ko-KR" sz="1100" dirty="0"/>
              <a:t> (</a:t>
            </a:r>
            <a:r>
              <a:rPr lang="en-US" altLang="ko-KR" sz="1100" b="1" dirty="0"/>
              <a:t>foreign key)</a:t>
            </a:r>
          </a:p>
          <a:p>
            <a:r>
              <a:rPr lang="en-US" altLang="ko-KR" sz="1100" b="1" dirty="0"/>
              <a:t>writer: </a:t>
            </a:r>
            <a:r>
              <a:rPr lang="ko-KR" altLang="en-US" sz="1100" dirty="0"/>
              <a:t>게시판 작성자</a:t>
            </a:r>
            <a:endParaRPr lang="en-US" altLang="ko-KR" sz="1100" dirty="0"/>
          </a:p>
          <a:p>
            <a:r>
              <a:rPr lang="en-US" altLang="ko-KR" sz="1100" b="1" dirty="0"/>
              <a:t>year: </a:t>
            </a:r>
            <a:r>
              <a:rPr lang="ko-KR" altLang="en-US" sz="1100" dirty="0"/>
              <a:t>작성 년도</a:t>
            </a:r>
            <a:endParaRPr lang="en-US" altLang="ko-KR" sz="1100" dirty="0"/>
          </a:p>
          <a:p>
            <a:r>
              <a:rPr lang="en-US" altLang="ko-KR" sz="1100" b="1" dirty="0"/>
              <a:t>month: </a:t>
            </a:r>
            <a:r>
              <a:rPr lang="ko-KR" altLang="en-US" sz="1100" dirty="0"/>
              <a:t>작성 월</a:t>
            </a:r>
            <a:endParaRPr lang="en-US" altLang="ko-KR" sz="1100" dirty="0"/>
          </a:p>
          <a:p>
            <a:r>
              <a:rPr lang="en-US" altLang="ko-KR" sz="1100" b="1" dirty="0"/>
              <a:t>day: </a:t>
            </a:r>
            <a:r>
              <a:rPr lang="ko-KR" altLang="en-US" sz="1100" dirty="0"/>
              <a:t>작성 일</a:t>
            </a:r>
            <a:endParaRPr lang="en-US" altLang="ko-KR" sz="1100" dirty="0"/>
          </a:p>
          <a:p>
            <a:r>
              <a:rPr lang="en-US" altLang="ko-KR" sz="1100" b="1" dirty="0"/>
              <a:t>contents: </a:t>
            </a:r>
            <a:r>
              <a:rPr lang="ko-KR" altLang="en-US" sz="1100" dirty="0"/>
              <a:t>게시글 내용</a:t>
            </a:r>
            <a:endParaRPr lang="en-US" altLang="ko-KR" sz="1100" dirty="0"/>
          </a:p>
          <a:p>
            <a:r>
              <a:rPr lang="en-US" altLang="ko-KR" sz="1100" b="1" dirty="0"/>
              <a:t>title: </a:t>
            </a:r>
            <a:r>
              <a:rPr lang="ko-KR" altLang="en-US" sz="1100" dirty="0"/>
              <a:t>게시글 제목</a:t>
            </a:r>
            <a:endParaRPr lang="en-US" altLang="ko-KR" sz="1100" dirty="0"/>
          </a:p>
          <a:p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B61F7C-C1F8-AAD9-4349-2A713189F58C}"/>
              </a:ext>
            </a:extLst>
          </p:cNvPr>
          <p:cNvSpPr txBox="1"/>
          <p:nvPr/>
        </p:nvSpPr>
        <p:spPr>
          <a:xfrm>
            <a:off x="6752458" y="3739813"/>
            <a:ext cx="22322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&lt;comment&gt; </a:t>
            </a:r>
          </a:p>
          <a:p>
            <a:r>
              <a:rPr lang="ko-KR" altLang="en-US" sz="1200" dirty="0"/>
              <a:t>댓글 테이블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100" b="1" dirty="0"/>
              <a:t>Id: </a:t>
            </a:r>
            <a:r>
              <a:rPr lang="ko-KR" altLang="en-US" sz="1100" dirty="0"/>
              <a:t>댓글 고유 번호</a:t>
            </a:r>
            <a:r>
              <a:rPr lang="en-US" altLang="ko-KR" sz="1100" dirty="0"/>
              <a:t>(</a:t>
            </a:r>
            <a:r>
              <a:rPr lang="en-US" altLang="ko-KR" sz="1100" b="1" dirty="0"/>
              <a:t>primary key)</a:t>
            </a:r>
            <a:r>
              <a:rPr lang="en-US" altLang="ko-KR" sz="1100" dirty="0"/>
              <a:t> </a:t>
            </a:r>
          </a:p>
          <a:p>
            <a:r>
              <a:rPr lang="en-US" altLang="ko-KR" sz="1100" b="1" dirty="0" err="1"/>
              <a:t>customerid</a:t>
            </a:r>
            <a:r>
              <a:rPr lang="en-US" altLang="ko-KR" sz="1100" b="1" dirty="0"/>
              <a:t>: </a:t>
            </a:r>
            <a:r>
              <a:rPr lang="ko-KR" altLang="en-US" sz="1100" dirty="0"/>
              <a:t>댓글 작성자 아이디번호</a:t>
            </a:r>
            <a:r>
              <a:rPr lang="en-US" altLang="ko-KR" sz="1100" dirty="0"/>
              <a:t> (</a:t>
            </a:r>
            <a:r>
              <a:rPr lang="en-US" altLang="ko-KR" sz="1100" b="1" dirty="0"/>
              <a:t>foreign key)</a:t>
            </a:r>
          </a:p>
          <a:p>
            <a:r>
              <a:rPr lang="en-US" altLang="ko-KR" sz="1100" b="1" dirty="0" err="1"/>
              <a:t>boardid</a:t>
            </a:r>
            <a:r>
              <a:rPr lang="en-US" altLang="ko-KR" sz="1100" b="1" dirty="0"/>
              <a:t>: </a:t>
            </a:r>
            <a:r>
              <a:rPr lang="ko-KR" altLang="en-US" sz="1100" dirty="0"/>
              <a:t>댓글이 작성된 게시판번호</a:t>
            </a:r>
            <a:r>
              <a:rPr lang="en-US" altLang="ko-KR" sz="1100" dirty="0"/>
              <a:t> (</a:t>
            </a:r>
            <a:r>
              <a:rPr lang="en-US" altLang="ko-KR" sz="1100" b="1" dirty="0"/>
              <a:t>foreign key)</a:t>
            </a:r>
          </a:p>
          <a:p>
            <a:r>
              <a:rPr lang="en-US" altLang="ko-KR" sz="1100" b="1" dirty="0"/>
              <a:t>writer: </a:t>
            </a:r>
            <a:r>
              <a:rPr lang="ko-KR" altLang="en-US" sz="1100" dirty="0"/>
              <a:t>댓글 작성자</a:t>
            </a:r>
            <a:endParaRPr lang="en-US" altLang="ko-KR" sz="1100" dirty="0"/>
          </a:p>
          <a:p>
            <a:r>
              <a:rPr lang="en-US" altLang="ko-KR" sz="1100" b="1" dirty="0"/>
              <a:t>year: </a:t>
            </a:r>
            <a:r>
              <a:rPr lang="ko-KR" altLang="en-US" sz="1100" dirty="0"/>
              <a:t>작성 년도</a:t>
            </a:r>
            <a:endParaRPr lang="en-US" altLang="ko-KR" sz="1100" dirty="0"/>
          </a:p>
          <a:p>
            <a:r>
              <a:rPr lang="en-US" altLang="ko-KR" sz="1100" b="1" dirty="0"/>
              <a:t>month: </a:t>
            </a:r>
            <a:r>
              <a:rPr lang="ko-KR" altLang="en-US" sz="1100" dirty="0"/>
              <a:t>작성 월</a:t>
            </a:r>
            <a:endParaRPr lang="en-US" altLang="ko-KR" sz="1100" dirty="0"/>
          </a:p>
          <a:p>
            <a:r>
              <a:rPr lang="en-US" altLang="ko-KR" sz="1100" b="1" dirty="0"/>
              <a:t>day: </a:t>
            </a:r>
            <a:r>
              <a:rPr lang="ko-KR" altLang="en-US" sz="1100" dirty="0"/>
              <a:t>작성 일</a:t>
            </a:r>
            <a:endParaRPr lang="en-US" altLang="ko-KR" sz="1100" dirty="0"/>
          </a:p>
          <a:p>
            <a:r>
              <a:rPr lang="en-US" altLang="ko-KR" sz="1100" b="1" dirty="0"/>
              <a:t>contents: </a:t>
            </a:r>
            <a:r>
              <a:rPr lang="ko-KR" altLang="en-US" sz="1100" dirty="0"/>
              <a:t>댓글 내용</a:t>
            </a:r>
            <a:endParaRPr lang="en-US" altLang="ko-KR" sz="1100" dirty="0"/>
          </a:p>
          <a:p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05B4F2-FDC2-56B5-738A-4FE3A741C26F}"/>
              </a:ext>
            </a:extLst>
          </p:cNvPr>
          <p:cNvSpPr txBox="1"/>
          <p:nvPr/>
        </p:nvSpPr>
        <p:spPr>
          <a:xfrm>
            <a:off x="1930027" y="3915007"/>
            <a:ext cx="223224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&lt;customer&gt; </a:t>
            </a:r>
          </a:p>
          <a:p>
            <a:r>
              <a:rPr lang="ko-KR" altLang="en-US" sz="1200" dirty="0"/>
              <a:t>유저 정보 저장</a:t>
            </a:r>
            <a:r>
              <a:rPr lang="en-US" altLang="ko-KR" sz="1200" dirty="0"/>
              <a:t> </a:t>
            </a:r>
            <a:r>
              <a:rPr lang="ko-KR" altLang="en-US" sz="1200" dirty="0"/>
              <a:t>테이블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100" b="1" dirty="0"/>
              <a:t>Id: </a:t>
            </a:r>
            <a:r>
              <a:rPr lang="ko-KR" altLang="en-US" sz="1100" dirty="0"/>
              <a:t>유저 아이디 번호</a:t>
            </a:r>
            <a:r>
              <a:rPr lang="en-US" altLang="ko-KR" sz="1100" dirty="0"/>
              <a:t> (</a:t>
            </a:r>
            <a:r>
              <a:rPr lang="en-US" altLang="ko-KR" sz="1100" b="1" dirty="0"/>
              <a:t>primary key)</a:t>
            </a:r>
            <a:endParaRPr lang="en-US" altLang="ko-KR" sz="1100" dirty="0"/>
          </a:p>
          <a:p>
            <a:r>
              <a:rPr lang="en-US" altLang="ko-KR" sz="1100" b="1" dirty="0" err="1"/>
              <a:t>userid</a:t>
            </a:r>
            <a:r>
              <a:rPr lang="en-US" altLang="ko-KR" sz="1100" b="1" dirty="0"/>
              <a:t>: </a:t>
            </a:r>
            <a:r>
              <a:rPr lang="ko-KR" altLang="en-US" sz="1100" dirty="0"/>
              <a:t>유저 아이디</a:t>
            </a:r>
            <a:endParaRPr lang="en-US" altLang="ko-KR" sz="1100" dirty="0"/>
          </a:p>
          <a:p>
            <a:r>
              <a:rPr lang="en-US" altLang="ko-KR" sz="1100" b="1" dirty="0" err="1"/>
              <a:t>userpw</a:t>
            </a:r>
            <a:r>
              <a:rPr lang="en-US" altLang="ko-KR" sz="1100" b="1" dirty="0"/>
              <a:t>: </a:t>
            </a:r>
            <a:r>
              <a:rPr lang="ko-KR" altLang="en-US" sz="1100" dirty="0"/>
              <a:t>유저 비밀번호</a:t>
            </a:r>
            <a:endParaRPr lang="en-US" altLang="ko-KR" sz="1100" dirty="0"/>
          </a:p>
          <a:p>
            <a:r>
              <a:rPr lang="en-US" altLang="ko-KR" sz="1100" b="1" dirty="0"/>
              <a:t>nickname: </a:t>
            </a:r>
            <a:r>
              <a:rPr lang="ko-KR" altLang="en-US" sz="1100" dirty="0"/>
              <a:t>유저 닉네임</a:t>
            </a:r>
            <a:endParaRPr lang="en-US" altLang="ko-KR" sz="1100" dirty="0"/>
          </a:p>
          <a:p>
            <a:r>
              <a:rPr lang="en-US" altLang="ko-KR" sz="1100" b="1" dirty="0"/>
              <a:t>email: </a:t>
            </a:r>
            <a:r>
              <a:rPr lang="ko-KR" altLang="en-US" sz="1100" dirty="0"/>
              <a:t>유저 이메일</a:t>
            </a:r>
            <a:endParaRPr lang="en-US" altLang="ko-KR" sz="1100" dirty="0"/>
          </a:p>
          <a:p>
            <a:endParaRPr lang="ko-KR" altLang="en-US" sz="1600" dirty="0"/>
          </a:p>
        </p:txBody>
      </p:sp>
      <p:sp>
        <p:nvSpPr>
          <p:cNvPr id="18" name="직사각형 17"/>
          <p:cNvSpPr/>
          <p:nvPr/>
        </p:nvSpPr>
        <p:spPr>
          <a:xfrm>
            <a:off x="251520" y="251356"/>
            <a:ext cx="607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394040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1425</TotalTime>
  <Words>466</Words>
  <Application>Microsoft Office PowerPoint</Application>
  <PresentationFormat>화면 슬라이드 쇼(4:3)</PresentationFormat>
  <Paragraphs>147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HY헤드라인M</vt:lpstr>
      <vt:lpstr>맑은 고딕</vt:lpstr>
      <vt:lpstr>Arial</vt:lpstr>
      <vt:lpstr>Office 테마</vt:lpstr>
      <vt:lpstr>1_Office 테마</vt:lpstr>
      <vt:lpstr>4_Office 테마</vt:lpstr>
      <vt:lpstr>2_Office 테마</vt:lpstr>
      <vt:lpstr>5_Office 테마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강장운</cp:lastModifiedBy>
  <cp:revision>54</cp:revision>
  <dcterms:created xsi:type="dcterms:W3CDTF">2016-11-03T20:47:04Z</dcterms:created>
  <dcterms:modified xsi:type="dcterms:W3CDTF">2023-06-12T15:53:58Z</dcterms:modified>
</cp:coreProperties>
</file>